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D2686F-C324-4F70-9A3A-ED4725980473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66C38CE-DE33-4383-9EFD-97694E132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620000" cy="2990850"/>
          </a:xfrm>
        </p:spPr>
        <p:txBody>
          <a:bodyPr/>
          <a:lstStyle/>
          <a:p>
            <a:r>
              <a:rPr lang="en-US" dirty="0" smtClean="0"/>
              <a:t>LEAGUE OF NATIONS</a:t>
            </a:r>
            <a:br>
              <a:rPr lang="en-US" dirty="0" smtClean="0"/>
            </a:br>
            <a:r>
              <a:rPr lang="en-US" dirty="0" smtClean="0"/>
              <a:t>SEMESTER 4</a:t>
            </a:r>
            <a:br>
              <a:rPr lang="en-US" dirty="0" smtClean="0"/>
            </a:br>
            <a:r>
              <a:rPr lang="en-US" dirty="0" smtClean="0"/>
              <a:t>GENERIC ELECTIVE</a:t>
            </a:r>
            <a:br>
              <a:rPr lang="en-US" dirty="0" smtClean="0"/>
            </a:br>
            <a:r>
              <a:rPr lang="en-US" dirty="0" smtClean="0"/>
              <a:t>INTERNATIONAL ORGANISATION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INCEPTION, AIM AND OBJECTIVES, FUNCTIONS, CAUSES OF FAILURE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01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SHEFALI ROY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OTHER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450560"/>
          </a:xfrm>
        </p:spPr>
        <p:txBody>
          <a:bodyPr/>
          <a:lstStyle/>
          <a:p>
            <a:r>
              <a:rPr lang="en-US" dirty="0" smtClean="0"/>
              <a:t>THE DISARMAMENT COMMISSION</a:t>
            </a:r>
          </a:p>
          <a:p>
            <a:r>
              <a:rPr lang="en-US" dirty="0" smtClean="0"/>
              <a:t>THE HEALTH ORGANISATION</a:t>
            </a:r>
          </a:p>
          <a:p>
            <a:r>
              <a:rPr lang="en-US" dirty="0" smtClean="0"/>
              <a:t>THE MANDATES COMMISSION</a:t>
            </a:r>
          </a:p>
          <a:p>
            <a:r>
              <a:rPr lang="en-US" dirty="0" smtClean="0"/>
              <a:t>THE PERMANENT CENTRAL OPIUM BOARD</a:t>
            </a:r>
          </a:p>
          <a:p>
            <a:r>
              <a:rPr lang="en-US" dirty="0" smtClean="0"/>
              <a:t>THE COMMISSION FOR REFUGEES</a:t>
            </a:r>
          </a:p>
          <a:p>
            <a:r>
              <a:rPr lang="en-US" dirty="0" smtClean="0"/>
              <a:t>THE SLAVERY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7696200" cy="554736"/>
          </a:xfrm>
        </p:spPr>
        <p:txBody>
          <a:bodyPr/>
          <a:lstStyle/>
          <a:p>
            <a:r>
              <a:rPr lang="en-US" dirty="0" smtClean="0"/>
              <a:t>   CRITICAL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49839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MEMBERS WERE BIG BULLIES AND LEAGUE BECAME DUMB</a:t>
            </a:r>
          </a:p>
          <a:p>
            <a:r>
              <a:rPr lang="en-US" dirty="0" smtClean="0"/>
              <a:t>GERMANY BROKE AWAY FROM LEAGUE IN NINETEEN THIRTY THREE</a:t>
            </a:r>
          </a:p>
          <a:p>
            <a:r>
              <a:rPr lang="en-US" dirty="0" smtClean="0"/>
              <a:t>SOVIET UNIONJOINED IN NINETEEN THIRTY FOUR BUT WAS EXPELLED IN NINETEEN THIRTY NINE FOR INVADING FINLAND</a:t>
            </a:r>
          </a:p>
          <a:p>
            <a:r>
              <a:rPr lang="en-US" dirty="0" smtClean="0"/>
              <a:t> LEAGUE COULD NOT STOP THE SECOND WORLD WAR IN NINETEEN THIRTY NINE.</a:t>
            </a:r>
          </a:p>
          <a:p>
            <a:r>
              <a:rPr lang="en-US" dirty="0" smtClean="0"/>
              <a:t>LEAGUE BECAME AN ADVISORY BODY WHICH WAS BLATANTLY REFUTED BY ITS MEMBER NATIONS</a:t>
            </a:r>
          </a:p>
          <a:p>
            <a:r>
              <a:rPr lang="en-US" dirty="0" smtClean="0"/>
              <a:t>LEAGUE WAS SEEN AS AN EPITOME OF NEW WORLD ORDER BUT IT FAILED TO ACHIEVE THIS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AND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LEAGUE OF NATIONS CONTINUED TILL NINETEEN FORTY SIX AND IT FINALLY DISSOLVED</a:t>
            </a:r>
          </a:p>
          <a:p>
            <a:r>
              <a:rPr lang="en-US" dirty="0" smtClean="0"/>
              <a:t>ALLIED POWERS STARTED  TO DISCUSS FOR THE SUCCESSOR ORGANISATION, THE UNITED NATIONS</a:t>
            </a:r>
          </a:p>
          <a:p>
            <a:r>
              <a:rPr lang="en-US" dirty="0" smtClean="0"/>
              <a:t>UNO IS STILL IN EXISTENCE AND IT TRIED TO OVERCOME THE WEAKNESSES OF LEAGUE.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7696200" cy="630936"/>
          </a:xfrm>
        </p:spPr>
        <p:txBody>
          <a:bodyPr/>
          <a:lstStyle/>
          <a:p>
            <a:r>
              <a:rPr lang="en-US" dirty="0" smtClean="0"/>
              <a:t>     CONCLUDING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07760"/>
          </a:xfrm>
        </p:spPr>
        <p:txBody>
          <a:bodyPr/>
          <a:lstStyle/>
          <a:p>
            <a:r>
              <a:rPr lang="en-US" dirty="0" smtClean="0"/>
              <a:t>LEAGUE STARTED WITH SIXTY TWO MEMBERS BUT IT REDUCED TO THIRTY TWO</a:t>
            </a:r>
          </a:p>
          <a:p>
            <a:r>
              <a:rPr lang="en-US" dirty="0" smtClean="0"/>
              <a:t>THE LEAGUE COULDNOT  PREVAIL OVER THE POWERS</a:t>
            </a:r>
          </a:p>
          <a:p>
            <a:r>
              <a:rPr lang="en-US" dirty="0" smtClean="0"/>
              <a:t>IT FAILED TO REDUCE DISCRIMINATION BETWEEN BIG AND SMALL COUNTRIES</a:t>
            </a:r>
          </a:p>
          <a:p>
            <a:r>
              <a:rPr lang="en-US" dirty="0" smtClean="0"/>
              <a:t>THE LEAGUE DID NOT LIVE UP TO ITS RESPONSIBILITYOF ESTABILISHING PEACE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SUGGESTED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 HENIG, THE LEAGUE OF </a:t>
            </a:r>
            <a:r>
              <a:rPr lang="en-US" dirty="0" smtClean="0"/>
              <a:t>NATIONS,HAUS PUBLISHING ,LONDON</a:t>
            </a:r>
          </a:p>
          <a:p>
            <a:r>
              <a:rPr lang="en-US" dirty="0" smtClean="0"/>
              <a:t>NORTHEDGE,F.S. THE LEAGUE OF NATIONS, HOLMES AND MEIER,</a:t>
            </a:r>
            <a:r>
              <a:rPr lang="en-US" dirty="0" smtClean="0"/>
              <a:t> NINETEEN EIGHTY SIX</a:t>
            </a:r>
          </a:p>
          <a:p>
            <a:r>
              <a:rPr lang="en-US" dirty="0" smtClean="0"/>
              <a:t>CHARLES RIVER EDITORS, THE LEAGUE OF NATIONS, CREATE SPACE INDEPENDENT PUBLISHING,TWO THOUSAND EIGHTTEEN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98396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IT WAS FOUNDED AFTER PARIS PEACE CONFERENCE HELD IN NINETEEN </a:t>
            </a:r>
            <a:r>
              <a:rPr lang="en-US" dirty="0" err="1" smtClean="0"/>
              <a:t>NINETEEN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FOUNDER- WOODROW  WILSON</a:t>
            </a:r>
          </a:p>
          <a:p>
            <a:r>
              <a:rPr lang="en-US" dirty="0" smtClean="0"/>
              <a:t>FOUNDED ON TENTH JANUARY NINETEEN TWENTY</a:t>
            </a:r>
          </a:p>
          <a:p>
            <a:r>
              <a:rPr lang="en-US" dirty="0" smtClean="0"/>
              <a:t>HEADQUARTER WAS SITUATED AT GENEVA, SWITZERLAND</a:t>
            </a:r>
          </a:p>
          <a:p>
            <a:r>
              <a:rPr lang="en-US" dirty="0" smtClean="0"/>
              <a:t>IT WAS THE FIRST INTERNATIONAL ORGANISATION ESTABLISHED TO MAINTAIN WORLD PEACE AND ORDER.</a:t>
            </a:r>
          </a:p>
          <a:p>
            <a:r>
              <a:rPr lang="en-US" dirty="0" smtClean="0"/>
              <a:t>CEASED TO OPERATE ON TWENTIETH APRIL,NINETEEN FORTY SIX, WITH THE FORMATION OF UNITED NATIONS ORGANISATION( UNO)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BRING DISARMAMENT AMONG NATIONS</a:t>
            </a:r>
          </a:p>
          <a:p>
            <a:r>
              <a:rPr lang="en-US" dirty="0" smtClean="0"/>
              <a:t>TO SETTLE DISPUTES BY PEACEFUL DIALOGUE</a:t>
            </a:r>
          </a:p>
          <a:p>
            <a:r>
              <a:rPr lang="en-US" dirty="0" smtClean="0"/>
              <a:t>TO PREVENT WAR OR WAR LIKE SITUATION</a:t>
            </a:r>
          </a:p>
          <a:p>
            <a:r>
              <a:rPr lang="en-US" dirty="0" smtClean="0"/>
              <a:t>TO BRING ABOUT COLLECTIVE SECURITY</a:t>
            </a:r>
          </a:p>
          <a:p>
            <a:r>
              <a:rPr lang="en-US" dirty="0" smtClean="0"/>
              <a:t>TO BRING ABOUT GLOBAL PEACE AND FRATERNITY</a:t>
            </a:r>
          </a:p>
          <a:p>
            <a:r>
              <a:rPr lang="en-US" dirty="0" smtClean="0"/>
              <a:t>TO NEGOTIATE DIPLOMACY AND BRING ABOUT GLOBAL WELFARE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ASSEMBLY ( DEAL IN DETAILS)</a:t>
            </a:r>
            <a:endParaRPr lang="en-US" dirty="0" smtClean="0"/>
          </a:p>
          <a:p>
            <a:r>
              <a:rPr lang="en-US" dirty="0" smtClean="0"/>
              <a:t>THE COUNCIL AND</a:t>
            </a:r>
          </a:p>
          <a:p>
            <a:r>
              <a:rPr lang="en-US" dirty="0" smtClean="0"/>
              <a:t> SECRETARIAT</a:t>
            </a:r>
          </a:p>
          <a:p>
            <a:r>
              <a:rPr lang="en-US" dirty="0" smtClean="0"/>
              <a:t>ASSEMBLY WAS RESPONSIBLE FOR DECISIONS TO BE TAKEN</a:t>
            </a:r>
          </a:p>
          <a:p>
            <a:r>
              <a:rPr lang="en-US" dirty="0" smtClean="0"/>
              <a:t>COUNCIL WAS RESPONSIBLE FOR DIRECTION OF ACTIONS OF THE ASSEMBLY</a:t>
            </a:r>
          </a:p>
          <a:p>
            <a:r>
              <a:rPr lang="en-US" dirty="0" smtClean="0"/>
              <a:t>SECRETARIAT WAS RESPONSIBLE FOR ADMINISTRATIVE WORK</a:t>
            </a:r>
          </a:p>
          <a:p>
            <a:r>
              <a:rPr lang="en-US" dirty="0" smtClean="0"/>
              <a:t>PERMANENT MEMBERS </a:t>
            </a:r>
            <a:r>
              <a:rPr lang="en-US" dirty="0" smtClean="0"/>
              <a:t>WERE GREAT </a:t>
            </a:r>
            <a:r>
              <a:rPr lang="en-US" dirty="0" smtClean="0"/>
              <a:t>BRITAIN,ITALY,FRANCE AND JAPAN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060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FOURTEEN POINTS PROGRAMME OF WOODROW WILSON BECAME THE BASIS OF FORMATION OF THE LEAGUE OF NATIONS</a:t>
            </a:r>
          </a:p>
          <a:p>
            <a:r>
              <a:rPr lang="en-US" dirty="0" smtClean="0"/>
              <a:t> IT WORKED FOR THE INDEPENDENCE AND TERRITORIAL INTEGRITY OF GREAT AND SMALL NATIONS ALIKE.</a:t>
            </a:r>
          </a:p>
          <a:p>
            <a:r>
              <a:rPr lang="en-US" dirty="0" smtClean="0"/>
              <a:t>AMERICA DID NOT BECOME ITS MEMBER AS IT FACED STIFF RESISTANCE FROM EUROPEAN LEADERS WITH ULTERIOR MOTIVE</a:t>
            </a:r>
          </a:p>
          <a:p>
            <a:r>
              <a:rPr lang="en-US" dirty="0" smtClean="0"/>
              <a:t>FORTY TWO MEMBERS JOINED FOR MORAL CONDEMNATION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7696200" cy="707136"/>
          </a:xfrm>
        </p:spPr>
        <p:txBody>
          <a:bodyPr/>
          <a:lstStyle/>
          <a:p>
            <a:r>
              <a:rPr lang="en-US" dirty="0" smtClean="0"/>
              <a:t>       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US, GERMANY AND RUSSIA THE MAJOR THREE POWERS WERE NOT ITS MEMBERS</a:t>
            </a:r>
          </a:p>
          <a:p>
            <a:r>
              <a:rPr lang="en-US" dirty="0" smtClean="0"/>
              <a:t>IT WAS THE BY PRODUCT OF TREATY OF VERSAILLES THAT ITSELF HAD MANY FLAWS</a:t>
            </a:r>
          </a:p>
          <a:p>
            <a:r>
              <a:rPr lang="en-US" dirty="0" smtClean="0"/>
              <a:t>LEAGUE BECAME VERY WEAK IN ITS COMPOSITION</a:t>
            </a:r>
          </a:p>
          <a:p>
            <a:r>
              <a:rPr lang="en-US" dirty="0" smtClean="0"/>
              <a:t>THE RISE OF DICTATORSHIP IN GERMANY AND ITALY RUSSIA AND JAPAN CRUSHED LEAGUE OF NATIONS.</a:t>
            </a:r>
          </a:p>
          <a:p>
            <a:r>
              <a:rPr lang="en-US" dirty="0" smtClean="0"/>
              <a:t>IT DID NOT HAVE ANY ARMY FOR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983960"/>
          </a:xfrm>
        </p:spPr>
        <p:txBody>
          <a:bodyPr/>
          <a:lstStyle/>
          <a:p>
            <a:r>
              <a:rPr lang="en-US" dirty="0" smtClean="0"/>
              <a:t>WHAT  WERE THE SANCTIONS AVAILABLE IN LEAGUE OF NATIONS FOR SPEEDY IMPLEMENTATION?</a:t>
            </a:r>
          </a:p>
          <a:p>
            <a:r>
              <a:rPr lang="en-US" dirty="0" smtClean="0"/>
              <a:t>HOW COLLECTIVE SECURITY WAS TO BE SECURED?</a:t>
            </a:r>
          </a:p>
          <a:p>
            <a:r>
              <a:rPr lang="en-US" dirty="0" smtClean="0"/>
              <a:t>HOW LEAGUE OF NATIONS INTEND TO PREVENT DISPUTES?</a:t>
            </a:r>
          </a:p>
          <a:p>
            <a:r>
              <a:rPr lang="en-US" dirty="0" smtClean="0"/>
              <a:t>HOW COMPETITIVE EUROPEAN POWERS  WERE TO BE BECOME COOPERATIVE?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4736"/>
          </a:xfrm>
        </p:spPr>
        <p:txBody>
          <a:bodyPr/>
          <a:lstStyle/>
          <a:p>
            <a:r>
              <a:rPr lang="en-US" dirty="0" smtClean="0"/>
              <a:t>     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060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FINLAND AND SWEDEN DISPUTED THE POSSESSION OF ALAND ISLANDS WHICH TRADITIONALLY BELONGED TOFINLAND,LEAGUE DECIDED IN FAVOUR OF FINLAND</a:t>
            </a:r>
          </a:p>
          <a:p>
            <a:r>
              <a:rPr lang="en-US" dirty="0" smtClean="0"/>
              <a:t>GERMANY AND POLAND DEBATED OVER UPPER SILESIA, LEAGUE INTERVENED AND BOTH THE COUNTRIES DECIDED TO SPLIT  SILESIA INTO TWO EQUAL HALVES</a:t>
            </a:r>
          </a:p>
          <a:p>
            <a:r>
              <a:rPr lang="en-US" dirty="0" smtClean="0"/>
              <a:t>GREECE BULGARIA BOUNDARY CONFLICT WAS SETTLED BY LEAGUE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WINGS OF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WINGS OF LEAGUE OF NATIONS: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PERMANENT COURT OF INTERNATIONAL JUSTICE</a:t>
            </a:r>
          </a:p>
          <a:p>
            <a:endParaRPr lang="en-US" dirty="0" smtClean="0"/>
          </a:p>
          <a:p>
            <a:r>
              <a:rPr lang="en-US" dirty="0" smtClean="0"/>
              <a:t>INTERNATIONAL LABOUR ORGANISATION</a:t>
            </a:r>
          </a:p>
          <a:p>
            <a:r>
              <a:rPr lang="en-US" dirty="0" smtClean="0"/>
              <a:t>BOTH EXISTED TILL NINETEEN FORTY SIX.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199</TotalTime>
  <Words>637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LEAGUE OF NATIONS SEMESTER 4 GENERIC ELECTIVE INTERNATIONAL ORGANISATION</vt:lpstr>
      <vt:lpstr>        INCEPTION</vt:lpstr>
      <vt:lpstr>AIM AND OBJECTIVES</vt:lpstr>
      <vt:lpstr>         COMPOSITION</vt:lpstr>
      <vt:lpstr>         FUNCTIONS</vt:lpstr>
      <vt:lpstr>        WEAKNESSES</vt:lpstr>
      <vt:lpstr>      QUESTIONS</vt:lpstr>
      <vt:lpstr>     Success stories</vt:lpstr>
      <vt:lpstr>    WINGS OF LEAGUE</vt:lpstr>
      <vt:lpstr>    OTHER BODIES</vt:lpstr>
      <vt:lpstr>   CRITICAL ESTIMATE</vt:lpstr>
      <vt:lpstr>END AND BEGINNING</vt:lpstr>
      <vt:lpstr>     CONCLUDING NOTE</vt:lpstr>
      <vt:lpstr>    SUGGESTED 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LEAGUE OF NATIONS SEMESTER 4 GENERIC ELECTIVE INTERNATIONAL ORGANISATION</dc:title>
  <dc:creator>SHAAKSHI</dc:creator>
  <cp:lastModifiedBy>SHAAKSHI</cp:lastModifiedBy>
  <cp:revision>10</cp:revision>
  <dcterms:created xsi:type="dcterms:W3CDTF">2020-04-08T07:11:09Z</dcterms:created>
  <dcterms:modified xsi:type="dcterms:W3CDTF">2020-04-09T04:58:16Z</dcterms:modified>
</cp:coreProperties>
</file>